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14" r:id="rId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110"/>
  </p:normalViewPr>
  <p:slideViewPr>
    <p:cSldViewPr snapToGrid="0">
      <p:cViewPr varScale="1">
        <p:scale>
          <a:sx n="115" d="100"/>
          <a:sy n="115" d="100"/>
        </p:scale>
        <p:origin x="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4FCADB-F8D1-8F03-5100-C45A154CB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3FE6B82-08EB-37F0-A6A3-9A39D42DA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86629D1-0516-B9C2-AC8C-56511B92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FBBA-6156-9C46-BEBA-E00F2F5B8134}" type="datetimeFigureOut">
              <a:rPr lang="tr-TR" smtClean="0"/>
              <a:t>14.11.2025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BCAD6F-EA11-7376-852C-B4609BCE6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B9036EF-4120-214A-D6B9-F00A7F760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C3A3-86AE-1B43-8CA4-E6A2898E7E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927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D34EA7-FDB4-0372-DBEF-6CA2F966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1B73CB1-B170-46FD-BF58-7EBCFB9DD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CF14C5D-FF95-BF9B-A70B-5C76CC09B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FBBA-6156-9C46-BEBA-E00F2F5B8134}" type="datetimeFigureOut">
              <a:rPr lang="tr-TR" smtClean="0"/>
              <a:t>14.11.2025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52B1660-1D08-E867-8A5B-BA8765DB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12F5C01-7B2E-DCEB-0A08-943FD5741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C3A3-86AE-1B43-8CA4-E6A2898E7E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7351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74FC933-7128-E231-732C-186E235CD9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0D3FB2E-E97C-550E-F10F-CC3DFD63A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C81FE59-60FF-C74C-D1BE-474F27C45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FBBA-6156-9C46-BEBA-E00F2F5B8134}" type="datetimeFigureOut">
              <a:rPr lang="tr-TR" smtClean="0"/>
              <a:t>14.11.2025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8F0E9A4-A52E-BD4A-451D-40D5D9EAF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04BA9BC-AD0C-FA5D-93A4-EF25FEEFE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C3A3-86AE-1B43-8CA4-E6A2898E7E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4576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E10FA3-139E-2BDF-7170-440CDBFB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B44F71-B313-B52C-3585-204BBF2A1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0837C8A-5DD3-66B7-B2C2-79EB9C76F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FBBA-6156-9C46-BEBA-E00F2F5B8134}" type="datetimeFigureOut">
              <a:rPr lang="tr-TR" smtClean="0"/>
              <a:t>14.11.2025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08A1315-7A34-74AF-C96B-95A004654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E051C3-BE49-59A6-0618-4C4C8950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C3A3-86AE-1B43-8CA4-E6A2898E7E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937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2F4E1E-F4A6-E4D5-2FDC-F5421BAD0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9470128-E02E-F33E-44AC-546A05E75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1930B47-91B8-E360-635D-1FB051547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FBBA-6156-9C46-BEBA-E00F2F5B8134}" type="datetimeFigureOut">
              <a:rPr lang="tr-TR" smtClean="0"/>
              <a:t>14.11.2025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A0DB0B2-4114-BECD-CE15-BDEAF60C1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21A585-0533-A097-908C-B9939BBE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C3A3-86AE-1B43-8CA4-E6A2898E7E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6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FD3B6F-EF30-5AA0-62BD-4F9F1BFE6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BA92BB3-9F43-8F39-230B-49F48D148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94113C9-E8CA-39F5-6086-B46336B54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99A0DE5-24C7-4553-C7EC-538BE0873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FBBA-6156-9C46-BEBA-E00F2F5B8134}" type="datetimeFigureOut">
              <a:rPr lang="tr-TR" smtClean="0"/>
              <a:t>14.11.2025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C6E86E9-0B80-0314-F7EE-0400690A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5619235-95DF-FFDC-923F-84D18165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C3A3-86AE-1B43-8CA4-E6A2898E7E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451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6096D7-95C9-C2F0-ABEF-37CE2B686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53CE881-43CA-1B3C-979A-FC147FA81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F26110F-EC47-5421-9EB0-3AB8C5666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A02F361-1E4F-00E7-A244-1FC13204C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4F5138F-8E75-C47A-0B9F-93571FA30E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C4DB3B37-25D5-B45E-49DB-E6AF3954F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FBBA-6156-9C46-BEBA-E00F2F5B8134}" type="datetimeFigureOut">
              <a:rPr lang="tr-TR" smtClean="0"/>
              <a:t>14.11.2025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FECF5C6-E3ED-E989-6AE1-6A7DDA89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E10C127-DF0D-1287-BF70-D9F35A05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C3A3-86AE-1B43-8CA4-E6A2898E7E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6216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0B0FF0-43A7-089F-B205-EB7DD052C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3A335A8-A851-D6E0-A97F-4BB57EA19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FBBA-6156-9C46-BEBA-E00F2F5B8134}" type="datetimeFigureOut">
              <a:rPr lang="tr-TR" smtClean="0"/>
              <a:t>14.11.2025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FA15883-3F63-983A-05B4-BEDEE419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85C9752-237C-52DB-3531-A0E71BB7C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C3A3-86AE-1B43-8CA4-E6A2898E7E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117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3B62DFD-0E14-20ED-0D37-7CED20BB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FBBA-6156-9C46-BEBA-E00F2F5B8134}" type="datetimeFigureOut">
              <a:rPr lang="tr-TR" smtClean="0"/>
              <a:t>14.11.2025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C597771-8B8D-639D-9C07-8AFFFA75A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D64EFBE-8666-AEB2-12BF-37FCBED42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C3A3-86AE-1B43-8CA4-E6A2898E7E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312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24A64E-E9E2-C011-5EC3-E60154DD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25FE41A-111A-C7A8-F3B8-D0B045973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D8F5FFF-C19D-40EF-76CD-788E56C26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B002301-F24F-DC2B-470F-E68C373A7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FBBA-6156-9C46-BEBA-E00F2F5B8134}" type="datetimeFigureOut">
              <a:rPr lang="tr-TR" smtClean="0"/>
              <a:t>14.11.2025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AD5FD7F-9514-D27F-3ACF-DC7EF5E2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A4FC22F-4C14-2520-C007-98C50D3A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C3A3-86AE-1B43-8CA4-E6A2898E7E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299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ADA2FD-E14A-2001-2825-F047066E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960144D7-91DC-D747-021A-5F2D588E3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48258E2-8186-57E6-B48F-251C46E4B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49ECF5F-3881-E675-BE35-3782C6A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FBBA-6156-9C46-BEBA-E00F2F5B8134}" type="datetimeFigureOut">
              <a:rPr lang="tr-TR" smtClean="0"/>
              <a:t>14.11.2025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E0070F9-AEBC-DA14-CDF3-70A996AFF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F0F6ED6-7EAB-11FD-2F80-54BDFA7C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C3A3-86AE-1B43-8CA4-E6A2898E7E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7084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8D51776C-C661-1B28-11CB-5532059FB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3D0D868-B176-7118-89EF-37CEABBE2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0CCA2A-2D34-A36A-8F77-E0CE3C1055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0FBBA-6156-9C46-BEBA-E00F2F5B8134}" type="datetimeFigureOut">
              <a:rPr lang="tr-TR" smtClean="0"/>
              <a:t>14.11.2025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8B848CB-FF1B-70B2-6DC8-8DC023343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14376D1-09E4-0E1C-49EF-124A48FE5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6C3A3-86AE-1B43-8CA4-E6A2898E7E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09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Energy lets save it_480p.mp4">
            <a:hlinkClick r:id="" action="ppaction://media"/>
            <a:extLst>
              <a:ext uri="{FF2B5EF4-FFF2-40B4-BE49-F238E27FC236}">
                <a16:creationId xmlns:a16="http://schemas.microsoft.com/office/drawing/2014/main" id="{8DBB5E57-11BB-19AB-A342-23223AF83F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0519" y="259492"/>
            <a:ext cx="8830962" cy="63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76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Geniş ekran</PresentationFormat>
  <Paragraphs>0</Paragraphs>
  <Slides>1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Teması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Microsoft Office User</cp:lastModifiedBy>
  <cp:revision>1</cp:revision>
  <dcterms:created xsi:type="dcterms:W3CDTF">2025-11-14T16:26:53Z</dcterms:created>
  <dcterms:modified xsi:type="dcterms:W3CDTF">2025-11-14T16:27:28Z</dcterms:modified>
</cp:coreProperties>
</file>